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E13A6-82DB-40E3-BC52-CE571F42E281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5FD3FF6-724F-47B1-957A-2DB98F973D5F}">
      <dgm:prSet/>
      <dgm:spPr/>
      <dgm:t>
        <a:bodyPr/>
        <a:lstStyle/>
        <a:p>
          <a:pPr rtl="0"/>
          <a:r>
            <a:rPr lang="ru-RU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Интерактивная игра</a:t>
          </a:r>
          <a:br>
            <a:rPr lang="ru-RU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</a:br>
          <a:r>
            <a:rPr lang="ru-RU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«Кому, что нужно для работы»</a:t>
          </a:r>
          <a:endParaRPr lang="ru-RU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0CEBED3-E2F8-4077-AE9C-9FCA7F8F1140}" type="parTrans" cxnId="{FF5278F8-1307-4120-9523-7D0B50AB6C6A}">
      <dgm:prSet/>
      <dgm:spPr/>
      <dgm:t>
        <a:bodyPr/>
        <a:lstStyle/>
        <a:p>
          <a:endParaRPr lang="ru-RU"/>
        </a:p>
      </dgm:t>
    </dgm:pt>
    <dgm:pt modelId="{2218FE82-7A02-40A7-A050-ABFE6CCA2C14}" type="sibTrans" cxnId="{FF5278F8-1307-4120-9523-7D0B50AB6C6A}">
      <dgm:prSet/>
      <dgm:spPr/>
      <dgm:t>
        <a:bodyPr/>
        <a:lstStyle/>
        <a:p>
          <a:endParaRPr lang="ru-RU"/>
        </a:p>
      </dgm:t>
    </dgm:pt>
    <dgm:pt modelId="{C4CEF63E-9525-43BA-AC02-C88D3C40001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4400" b="1" i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Цель: формировать представления о различных профессиях  и орудиях труда </a:t>
          </a:r>
          <a:endParaRPr lang="ru-RU" sz="4400" b="1" i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EEEFA71-BA59-4CC3-B832-983603112BA3}" type="parTrans" cxnId="{0F70957E-D1DB-4DA9-8F19-E9868ECFEFBA}">
      <dgm:prSet/>
      <dgm:spPr/>
      <dgm:t>
        <a:bodyPr/>
        <a:lstStyle/>
        <a:p>
          <a:endParaRPr lang="ru-RU"/>
        </a:p>
      </dgm:t>
    </dgm:pt>
    <dgm:pt modelId="{62718F72-C2A4-41BB-B688-3402DB82B1D2}" type="sibTrans" cxnId="{0F70957E-D1DB-4DA9-8F19-E9868ECFEFBA}">
      <dgm:prSet/>
      <dgm:spPr/>
      <dgm:t>
        <a:bodyPr/>
        <a:lstStyle/>
        <a:p>
          <a:endParaRPr lang="ru-RU"/>
        </a:p>
      </dgm:t>
    </dgm:pt>
    <dgm:pt modelId="{B7920A86-2639-4653-B08B-DA85C29300D9}" type="pres">
      <dgm:prSet presAssocID="{251E13A6-82DB-40E3-BC52-CE571F42E2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D795D-B2D9-4414-B6F3-880991B2C72B}" type="pres">
      <dgm:prSet presAssocID="{35FD3FF6-724F-47B1-957A-2DB98F973D5F}" presName="composite" presStyleCnt="0"/>
      <dgm:spPr/>
    </dgm:pt>
    <dgm:pt modelId="{6B722EBC-5767-4F7D-B3EC-99BC20F7BF15}" type="pres">
      <dgm:prSet presAssocID="{35FD3FF6-724F-47B1-957A-2DB98F973D5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62B78-4E65-48AC-8FE9-28F30B5A32CD}" type="pres">
      <dgm:prSet presAssocID="{35FD3FF6-724F-47B1-957A-2DB98F973D5F}" presName="descendantText" presStyleLbl="alignAcc1" presStyleIdx="0" presStyleCnt="1" custLinFactNeighborX="0" custLinFactNeighborY="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689F6-8729-4C86-B889-6A14B2F6C3CE}" type="presOf" srcId="{35FD3FF6-724F-47B1-957A-2DB98F973D5F}" destId="{6B722EBC-5767-4F7D-B3EC-99BC20F7BF15}" srcOrd="0" destOrd="0" presId="urn:microsoft.com/office/officeart/2005/8/layout/chevron2"/>
    <dgm:cxn modelId="{6466E9CF-83EB-40D9-B9BA-AB63BE200E76}" type="presOf" srcId="{251E13A6-82DB-40E3-BC52-CE571F42E281}" destId="{B7920A86-2639-4653-B08B-DA85C29300D9}" srcOrd="0" destOrd="0" presId="urn:microsoft.com/office/officeart/2005/8/layout/chevron2"/>
    <dgm:cxn modelId="{0F70957E-D1DB-4DA9-8F19-E9868ECFEFBA}" srcId="{35FD3FF6-724F-47B1-957A-2DB98F973D5F}" destId="{C4CEF63E-9525-43BA-AC02-C88D3C40001A}" srcOrd="0" destOrd="0" parTransId="{DEEEFA71-BA59-4CC3-B832-983603112BA3}" sibTransId="{62718F72-C2A4-41BB-B688-3402DB82B1D2}"/>
    <dgm:cxn modelId="{D29470C4-6ED7-4E93-BA7E-A88EAA4BCAE3}" type="presOf" srcId="{C4CEF63E-9525-43BA-AC02-C88D3C40001A}" destId="{74662B78-4E65-48AC-8FE9-28F30B5A32CD}" srcOrd="0" destOrd="0" presId="urn:microsoft.com/office/officeart/2005/8/layout/chevron2"/>
    <dgm:cxn modelId="{FF5278F8-1307-4120-9523-7D0B50AB6C6A}" srcId="{251E13A6-82DB-40E3-BC52-CE571F42E281}" destId="{35FD3FF6-724F-47B1-957A-2DB98F973D5F}" srcOrd="0" destOrd="0" parTransId="{F0CEBED3-E2F8-4077-AE9C-9FCA7F8F1140}" sibTransId="{2218FE82-7A02-40A7-A050-ABFE6CCA2C14}"/>
    <dgm:cxn modelId="{DF7F5EEF-F53D-4931-8D6C-8AE64FE06C03}" type="presParOf" srcId="{B7920A86-2639-4653-B08B-DA85C29300D9}" destId="{6E4D795D-B2D9-4414-B6F3-880991B2C72B}" srcOrd="0" destOrd="0" presId="urn:microsoft.com/office/officeart/2005/8/layout/chevron2"/>
    <dgm:cxn modelId="{3152AC74-0AE0-46AA-A6E6-DAFA077D42CC}" type="presParOf" srcId="{6E4D795D-B2D9-4414-B6F3-880991B2C72B}" destId="{6B722EBC-5767-4F7D-B3EC-99BC20F7BF15}" srcOrd="0" destOrd="0" presId="urn:microsoft.com/office/officeart/2005/8/layout/chevron2"/>
    <dgm:cxn modelId="{1BB6B474-7F01-4F7F-982C-01B30DA2283D}" type="presParOf" srcId="{6E4D795D-B2D9-4414-B6F3-880991B2C72B}" destId="{74662B78-4E65-48AC-8FE9-28F30B5A32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22EBC-5767-4F7D-B3EC-99BC20F7BF15}">
      <dsp:nvSpPr>
        <dsp:cNvPr id="0" name=""/>
        <dsp:cNvSpPr/>
      </dsp:nvSpPr>
      <dsp:spPr>
        <a:xfrm rot="5400000">
          <a:off x="-815884" y="815884"/>
          <a:ext cx="5439228" cy="380746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Интерактивная игра</a:t>
          </a:r>
          <a:br>
            <a:rPr lang="ru-RU" sz="3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</a:br>
          <a:r>
            <a:rPr lang="ru-RU" sz="3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«Кому, что нужно для работы»</a:t>
          </a:r>
          <a:endParaRPr lang="ru-RU" sz="3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 rot="-5400000">
        <a:off x="0" y="1903730"/>
        <a:ext cx="3807460" cy="1631768"/>
      </dsp:txXfrm>
    </dsp:sp>
    <dsp:sp modelId="{74662B78-4E65-48AC-8FE9-28F30B5A32CD}">
      <dsp:nvSpPr>
        <dsp:cNvPr id="0" name=""/>
        <dsp:cNvSpPr/>
      </dsp:nvSpPr>
      <dsp:spPr>
        <a:xfrm rot="5400000">
          <a:off x="6231980" y="-2293883"/>
          <a:ext cx="3535498" cy="8384539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shade val="6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i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Цель: формировать представления о различных профессиях  и орудиях труда </a:t>
          </a:r>
          <a:endParaRPr lang="ru-RU" sz="4400" b="1" i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-5400000">
        <a:off x="3807460" y="303226"/>
        <a:ext cx="8211950" cy="319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F2F6-A8C8-4501-BE55-79B087478D6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5959-6E0B-4C4C-9E5E-C20E1831F3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4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B5959-6E0B-4C4C-9E5E-C20E1831F38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58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27198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791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331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1153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186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449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0444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4958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1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2005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4333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557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9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062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5022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706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4953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E2E4DE-8A00-4831-A8A1-AFBB77540335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F0F190-90C5-442B-B4DC-F17495B2D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9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microsoft.com/office/2007/relationships/hdphoto" Target="../media/hdphoto1.wdp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9.png"/><Relationship Id="rId7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11" Type="http://schemas.openxmlformats.org/officeDocument/2006/relationships/image" Target="../media/image14.emf"/><Relationship Id="rId5" Type="http://schemas.openxmlformats.org/officeDocument/2006/relationships/image" Target="../media/image40.png"/><Relationship Id="rId10" Type="http://schemas.openxmlformats.org/officeDocument/2006/relationships/image" Target="../media/image20.png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7170074"/>
              </p:ext>
            </p:extLst>
          </p:nvPr>
        </p:nvGraphicFramePr>
        <p:xfrm>
          <a:off x="0" y="976085"/>
          <a:ext cx="12192000" cy="543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289560" y="267937"/>
            <a:ext cx="2713518" cy="1422752"/>
          </a:xfrm>
        </p:spPr>
        <p:txBody>
          <a:bodyPr/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4" name="доктор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7" b="97209" l="7391" r="90000">
                        <a14:foregroundMark x1="45217" y1="16279" x2="43478" y2="15349"/>
                        <a14:foregroundMark x1="40870" y1="16744" x2="38696" y2="15349"/>
                        <a14:foregroundMark x1="44348" y1="11628" x2="37391" y2="21395"/>
                        <a14:foregroundMark x1="37391" y1="22791" x2="38696" y2="26977"/>
                        <a14:foregroundMark x1="60435" y1="23721" x2="60870" y2="31628"/>
                        <a14:foregroundMark x1="62609" y1="28837" x2="63043" y2="24186"/>
                        <a14:foregroundMark x1="9565" y1="90698" x2="7391" y2="97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044" y="813326"/>
            <a:ext cx="5312956" cy="5550195"/>
          </a:xfrm>
          <a:prstGeom prst="rect">
            <a:avLst/>
          </a:prstGeom>
        </p:spPr>
      </p:pic>
      <p:pic>
        <p:nvPicPr>
          <p:cNvPr id="5" name="градусник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7267" y="267937"/>
            <a:ext cx="2220876" cy="2220876"/>
          </a:xfrm>
          <a:prstGeom prst="rect">
            <a:avLst/>
          </a:prstGeom>
        </p:spPr>
      </p:pic>
      <p:pic>
        <p:nvPicPr>
          <p:cNvPr id="6" name="стетоскоп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82624" y="4845830"/>
            <a:ext cx="2337170" cy="1754675"/>
          </a:xfrm>
          <a:prstGeom prst="rect">
            <a:avLst/>
          </a:prstGeom>
        </p:spPr>
      </p:pic>
      <p:pic>
        <p:nvPicPr>
          <p:cNvPr id="7" name="лекарство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2832" y="1679757"/>
            <a:ext cx="1615619" cy="2058695"/>
          </a:xfrm>
          <a:prstGeom prst="rect">
            <a:avLst/>
          </a:prstGeom>
        </p:spPr>
      </p:pic>
      <p:pic>
        <p:nvPicPr>
          <p:cNvPr id="8" name="укол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365" y="4785226"/>
            <a:ext cx="1570642" cy="1615574"/>
          </a:xfrm>
          <a:prstGeom prst="rect">
            <a:avLst/>
          </a:prstGeom>
        </p:spPr>
      </p:pic>
      <p:pic>
        <p:nvPicPr>
          <p:cNvPr id="9" name="лейка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4560" y="2238181"/>
            <a:ext cx="2865872" cy="2199225"/>
          </a:xfrm>
          <a:prstGeom prst="rect">
            <a:avLst/>
          </a:prstGeom>
        </p:spPr>
      </p:pic>
      <p:pic>
        <p:nvPicPr>
          <p:cNvPr id="10" name="тачка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2193" y="4025055"/>
            <a:ext cx="1943496" cy="2093547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554107" y="4205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58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39336 0.0726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186 L 0.25 4.0740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375E-6 7.40741E-7 L 0.32851 -0.1178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235 0.09722 L -0.10235 0.09745 C -0.09766 0.09815 -0.09297 0.09907 -0.08828 0.1 C -0.08516 0.10093 -0.08203 0.10185 -0.07891 0.10278 C -0.0763 0.1037 -0.07383 0.10509 -0.0711 0.10556 C -0.06224 0.10764 -0.03998 0.11019 -0.03203 0.11111 L -0.01485 0.11667 C -0.01276 0.11759 -0.01081 0.11921 -0.0086 0.11945 C 0.00117 0.12107 0.0112 0.12153 0.02109 0.12222 C 0.07461 0.12685 0.04101 0.12292 0.08047 0.12801 C 0.09193 0.12685 0.10338 0.12662 0.11484 0.125 C 0.11745 0.12477 0.12005 0.12361 0.12265 0.12222 L 0.13672 0.11389 C 0.13828 0.11296 0.13971 0.11181 0.1414 0.11111 C 0.14401 0.11019 0.14661 0.10949 0.14922 0.10833 C 0.15078 0.10764 0.15221 0.10625 0.1539 0.10556 C 0.16028 0.10301 0.16484 0.10324 0.17109 0.1 C 0.17422 0.09861 0.17721 0.0956 0.18047 0.09445 C 0.19739 0.08958 0.18372 0.09445 0.19453 0.08889 C 0.19661 0.08796 0.1987 0.0875 0.20078 0.08611 C 0.20338 0.08472 0.20586 0.08218 0.20859 0.08056 C 0.21068 0.0794 0.21276 0.07917 0.21484 0.07778 C 0.21745 0.07639 0.22018 0.07477 0.22265 0.07222 C 0.22591 0.06921 0.23203 0.06111 0.23203 0.06134 C 0.23437 0.04884 0.23476 0.0507 0.23203 0.03333 C 0.2319 0.03241 0.23099 0.03333 0.23047 0.03333 L 0.23047 0.03611 L 0.22578 0.04167 L 0.22578 0.0419 L 0.22578 0.04167 " pathEditMode="relative" rAng="0" ptsTypes="AAAAAAAAAAAAAAAAAAAAAAAAAAAAAA">
                                      <p:cBhvr>
                                        <p:cTn id="82" dur="8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опата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9327" y="673690"/>
            <a:ext cx="815930" cy="3256875"/>
          </a:xfrm>
          <a:prstGeom prst="rect">
            <a:avLst/>
          </a:prstGeom>
        </p:spPr>
      </p:pic>
      <p:pic>
        <p:nvPicPr>
          <p:cNvPr id="5" name="метла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8457" y="2870672"/>
            <a:ext cx="906613" cy="3021656"/>
          </a:xfrm>
          <a:prstGeom prst="rect">
            <a:avLst/>
          </a:prstGeom>
        </p:spPr>
      </p:pic>
      <p:pic>
        <p:nvPicPr>
          <p:cNvPr id="6" name="грабли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16135" y="2503575"/>
            <a:ext cx="1103850" cy="3203872"/>
          </a:xfrm>
          <a:prstGeom prst="rect">
            <a:avLst/>
          </a:prstGeom>
        </p:spPr>
      </p:pic>
      <p:pic>
        <p:nvPicPr>
          <p:cNvPr id="9" name="лейка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3974" y="1173480"/>
            <a:ext cx="1411295" cy="1330095"/>
          </a:xfrm>
          <a:prstGeom prst="rect">
            <a:avLst/>
          </a:prstGeom>
        </p:spPr>
      </p:pic>
      <p:pic>
        <p:nvPicPr>
          <p:cNvPr id="10" name="дворник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251606"/>
            <a:ext cx="3342963" cy="5322898"/>
          </a:xfrm>
          <a:prstGeom prst="rect">
            <a:avLst/>
          </a:prstGeom>
        </p:spPr>
      </p:pic>
      <p:pic>
        <p:nvPicPr>
          <p:cNvPr id="11" name="лекарство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76522" y="4683735"/>
            <a:ext cx="1762466" cy="1377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4289" y="4796611"/>
            <a:ext cx="3571959" cy="1872703"/>
          </a:xfrm>
          <a:prstGeom prst="rect">
            <a:avLst/>
          </a:prstGeom>
        </p:spPr>
      </p:pic>
      <p:pic>
        <p:nvPicPr>
          <p:cNvPr id="13" name="книги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9089" y="838200"/>
            <a:ext cx="1421063" cy="1236958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70560" y="594360"/>
            <a:ext cx="4968240" cy="716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дворник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82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1 -0.16232 C -0.17161 -0.14104 -0.25 -0.11977 -0.28307 -0.11122 C -0.31614 -0.10266 -0.2901 -0.11145 -0.29179 -0.11122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855 C -0.00651 -0.07723 -0.0142 -0.16278 -0.03685 -0.21133 C -0.05951 -0.25989 -0.11862 -0.27191 -0.13451 -0.2832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3376 C -0.10795 -0.08925 -0.17422 -0.14428 -0.19987 -0.166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9 0.01272 C -0.1306 0.02197 -0.21589 0.03121 -0.25 0.033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5599 -0.0104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0228"/>
            <a:ext cx="4847771" cy="4499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3" name="кастрюл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8701" y="2310386"/>
            <a:ext cx="1731584" cy="1167047"/>
          </a:xfrm>
          <a:prstGeom prst="rect">
            <a:avLst/>
          </a:prstGeom>
        </p:spPr>
      </p:pic>
      <p:pic>
        <p:nvPicPr>
          <p:cNvPr id="4" name="терк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6919" y="5130942"/>
            <a:ext cx="1423344" cy="1420359"/>
          </a:xfrm>
          <a:prstGeom prst="rect">
            <a:avLst/>
          </a:prstGeom>
        </p:spPr>
      </p:pic>
      <p:pic>
        <p:nvPicPr>
          <p:cNvPr id="5" name="скалка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8758" y="3503509"/>
            <a:ext cx="1686255" cy="1501781"/>
          </a:xfrm>
          <a:prstGeom prst="rect">
            <a:avLst/>
          </a:prstGeom>
        </p:spPr>
      </p:pic>
      <p:pic>
        <p:nvPicPr>
          <p:cNvPr id="6" name="повар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28664"/>
            <a:ext cx="4882925" cy="4822637"/>
          </a:xfrm>
          <a:prstGeom prst="rect">
            <a:avLst/>
          </a:prstGeom>
        </p:spPr>
      </p:pic>
      <p:pic>
        <p:nvPicPr>
          <p:cNvPr id="7" name="плита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94145" y="4102006"/>
            <a:ext cx="1840375" cy="2252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ножи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7984" y="0"/>
            <a:ext cx="1269224" cy="2334094"/>
          </a:xfrm>
          <a:prstGeom prst="rect">
            <a:avLst/>
          </a:prstGeom>
        </p:spPr>
      </p:pic>
      <p:pic>
        <p:nvPicPr>
          <p:cNvPr id="11" name="половник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7329" y="266660"/>
            <a:ext cx="1851447" cy="1851447"/>
          </a:xfrm>
          <a:prstGeom prst="rect">
            <a:avLst/>
          </a:prstGeom>
        </p:spPr>
      </p:pic>
      <p:pic>
        <p:nvPicPr>
          <p:cNvPr id="12" name="грабли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82616" y="315322"/>
            <a:ext cx="1902117" cy="1908213"/>
          </a:xfrm>
          <a:prstGeom prst="rect">
            <a:avLst/>
          </a:prstGeom>
        </p:spPr>
      </p:pic>
      <p:pic>
        <p:nvPicPr>
          <p:cNvPr id="13" name="пила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6875" y="4729800"/>
            <a:ext cx="1724280" cy="1842303"/>
          </a:xfrm>
          <a:prstGeom prst="rect">
            <a:avLst/>
          </a:prstGeom>
        </p:spPr>
      </p:pic>
      <p:pic>
        <p:nvPicPr>
          <p:cNvPr id="14" name="фен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10187" y="2624137"/>
            <a:ext cx="15716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1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4 0.0763 C -0.09362 -0.0037 -0.14297 -0.08347 -0.16315 -0.1139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9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6335 C -0.15143 0.03583 -0.24323 0.00855 -0.27995 -0.0023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6.93642E-7 C -0.08516 -0.03584 -0.17018 -0.07145 -0.21068 -0.0844 C -0.25117 -0.09734 -0.23789 -0.07908 -0.24284 -0.07815 " pathEditMode="relative" ptsTypes="aaA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0.06127 C 0.03802 0.29596 -0.05378 0.53064 -0.09167 0.6235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2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0139 C -0.09714 -0.00138 -0.13425 -0.00416 -0.14792 -0.0048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1 0.02104 C -0.14193 0.0333 -0.22422 0.04578 -0.25716 0.0506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1074400" cy="884474"/>
          </a:xfrm>
        </p:spPr>
        <p:txBody>
          <a:bodyPr>
            <a:normAutofit/>
          </a:bodyPr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3" name="микроскоп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8448" y="2714297"/>
            <a:ext cx="1115104" cy="1429406"/>
          </a:xfrm>
          <a:prstGeom prst="rect">
            <a:avLst/>
          </a:prstGeom>
        </p:spPr>
      </p:pic>
      <p:pic>
        <p:nvPicPr>
          <p:cNvPr id="4" name="пил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3218" y="2668772"/>
            <a:ext cx="1724280" cy="1842303"/>
          </a:xfrm>
          <a:prstGeom prst="rect">
            <a:avLst/>
          </a:prstGeom>
        </p:spPr>
      </p:pic>
      <p:pic>
        <p:nvPicPr>
          <p:cNvPr id="6" name="фен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2507" y="2785060"/>
            <a:ext cx="1571625" cy="1609725"/>
          </a:xfrm>
          <a:prstGeom prst="rect">
            <a:avLst/>
          </a:prstGeom>
        </p:spPr>
      </p:pic>
      <p:pic>
        <p:nvPicPr>
          <p:cNvPr id="9" name="помада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46736" y="257373"/>
            <a:ext cx="630963" cy="1238051"/>
          </a:xfrm>
          <a:prstGeom prst="rect">
            <a:avLst/>
          </a:prstGeom>
        </p:spPr>
      </p:pic>
      <p:pic>
        <p:nvPicPr>
          <p:cNvPr id="12" name="парикмахер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128" y="969421"/>
            <a:ext cx="4158809" cy="5888579"/>
          </a:xfrm>
          <a:prstGeom prst="rect">
            <a:avLst/>
          </a:prstGeom>
        </p:spPr>
      </p:pic>
      <p:pic>
        <p:nvPicPr>
          <p:cNvPr id="13" name="расческа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62275" y="3428999"/>
            <a:ext cx="1106038" cy="2822625"/>
          </a:xfrm>
          <a:prstGeom prst="rect">
            <a:avLst/>
          </a:prstGeom>
        </p:spPr>
      </p:pic>
      <p:pic>
        <p:nvPicPr>
          <p:cNvPr id="14" name="зеркало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70515" y="7356"/>
            <a:ext cx="1761381" cy="2294973"/>
          </a:xfrm>
          <a:prstGeom prst="rect">
            <a:avLst/>
          </a:prstGeom>
        </p:spPr>
      </p:pic>
      <p:pic>
        <p:nvPicPr>
          <p:cNvPr id="15" name="ножницы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29807" y="5208367"/>
            <a:ext cx="1290352" cy="1249399"/>
          </a:xfrm>
          <a:prstGeom prst="rect">
            <a:avLst/>
          </a:prstGeom>
        </p:spPr>
      </p:pic>
      <p:pic>
        <p:nvPicPr>
          <p:cNvPr id="5" name="шина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69310" y="279625"/>
            <a:ext cx="2505673" cy="1877731"/>
          </a:xfrm>
          <a:prstGeom prst="rect">
            <a:avLst/>
          </a:prstGeom>
        </p:spPr>
      </p:pic>
      <p:pic>
        <p:nvPicPr>
          <p:cNvPr id="7" name="кастрюля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8050" y="5236393"/>
            <a:ext cx="1731414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6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1375 C 0.00755 -0.14699 0.00248 -0.15139 -0.00208 -0.15602 C -0.00663 -0.16065 -0.01092 -0.16667 -0.01561 -0.17083 C -0.0199 -0.17454 -0.02394 -0.17755 -0.0281 -0.18194 C -0.03109 -0.19005 -0.03552 -0.19144 -0.03955 -0.19861 C -0.0441 -0.20671 -0.04918 -0.21736 -0.05516 -0.22269 C -0.06024 -0.22732 -0.06583 -0.23079 -0.07077 -0.23565 C -0.07845 -0.24306 -0.08509 -0.25463 -0.09276 -0.26157 C -0.10239 -0.27014 -0.11228 -0.27732 -0.12295 -0.28009 C -0.13557 -0.2875 -0.14832 -0.29259 -0.16146 -0.29491 C -0.16692 -0.29722 -0.17382 -0.29884 -0.17915 -0.30232 C -0.18657 -0.30718 -0.19346 -0.31273 -0.20101 -0.31713 C -0.20674 -0.31597 -0.21129 -0.31482 -0.21662 -0.31157 C -0.22144 -0.31435 -0.22014 -0.31713 -0.22287 -0.32454 C -0.22482 -0.33843 -0.22703 -0.35093 -0.22703 -0.36528 " pathEditMode="relative" rAng="0" ptsTypes="ffffffffffffff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164E-6 1.48148E-6 C -0.00573 0.01018 -0.02031 0.02361 -0.02421 0.03333 C -0.03254 0.05393 -0.04621 0.06551 -0.05623 0.08333 C -0.07458 0.11597 -0.09215 0.15301 -0.11389 0.1787 C -0.1286 0.19606 -0.14318 0.21389 -0.15801 0.23102 C -0.17038 0.24537 -0.18366 0.25764 -0.1942 0.27639 C -0.20097 0.28842 -0.20487 0.29676 -0.21424 0.3 C -0.2227 0.31018 -0.23272 0.31574 -0.24236 0.32153 C -0.26123 0.33287 -0.23298 0.32106 -0.25043 0.3287 C -0.27932 0.3412 -0.30913 0.34444 -0.3388 0.35 C -0.35729 0.35717 -0.32904 0.34676 -0.35755 0.35486 C -0.36444 0.35671 -0.37056 0.36435 -0.37759 0.36435 " pathEditMode="relative" ptsTypes="fffffffffff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123E-6 -4.07407E-6 C -0.05401 0.01852 -0.10308 -0.00764 -0.15528 -0.01667 C -0.19419 -0.04005 -0.16048 -0.02153 -0.26109 -0.02384 C -0.30795 -0.02222 -0.32318 -0.02014 -0.36288 -0.01667 C -0.3673 -0.01412 -0.36548 -0.01435 -0.36821 -0.01435 " pathEditMode="relative" ptsTypes="ffff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07 -0.00717 C -0.1204 0.0044 -0.14239 -0.02384 -0.17272 -0.03333 C -0.2089 -0.04467 -0.24587 -0.04676 -0.28257 -0.05 C -0.29324 -0.05254 -0.28882 -0.05231 -0.29598 -0.05231 " pathEditMode="relative" rAng="0" ptsTypes="fffA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356E-6 -5.55556E-6 C -0.01171 0.00185 -0.02589 -0.00487 -0.03513 0.00833 C -0.03734 0.01157 -0.03786 0.01735 -0.03981 0.02083 C -0.04333 0.02708 -0.06089 0.04722 -0.06323 0.04999 C -0.07793 0.06735 -0.09303 0.08263 -0.10773 0.09999 C -0.11541 0.10902 -0.11528 0.11759 -0.12178 0.12916 C -0.12529 0.13541 -0.12959 0.14027 -0.13349 0.14583 C -0.13934 0.16666 -0.14234 0.17013 -0.14988 0.18749 C -0.16133 0.21388 -0.16914 0.24444 -0.18033 0.27083 C -0.18618 0.30231 -0.17825 0.26342 -0.18735 0.29583 C -0.1884 0.29976 -0.18813 0.30485 -0.1897 0.30833 C -0.19646 0.32384 -0.20531 0.3361 -0.21312 0.34999 C -0.21702 0.35694 -0.22027 0.36527 -0.22483 0.37083 C -0.22717 0.3736 -0.22964 0.37592 -0.23185 0.37916 C -0.23445 0.38286 -0.23614 0.38842 -0.23888 0.39166 C -0.24096 0.39421 -0.24369 0.39397 -0.2459 0.39583 C -0.25865 0.40717 -0.24694 0.40208 -0.25995 0.40833 C -0.2662 0.41134 -0.27869 0.41666 -0.27869 0.41666 C -0.32319 0.41411 -0.3466 0.41666 -0.38408 0.39999 C -0.39982 0.37198 -0.40684 0.33379 -0.41218 0.29583 C -0.41478 0.2162 -0.41036 0.24745 -0.4192 0.19999 C -0.41999 0.19583 -0.42389 0.19722 -0.42623 0.19583 C -0.43235 0.18495 -0.43898 0.17731 -0.44497 0.16666 " pathEditMode="relative" ptsTypes="ffffffffffffffffffffff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28" y="391886"/>
            <a:ext cx="4354285" cy="682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воспитатель</a:t>
            </a:r>
            <a:endParaRPr lang="ru-RU" dirty="0"/>
          </a:p>
        </p:txBody>
      </p:sp>
      <p:pic>
        <p:nvPicPr>
          <p:cNvPr id="3" name="аптечк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8299" y="0"/>
            <a:ext cx="1541201" cy="1194188"/>
          </a:xfrm>
          <a:prstGeom prst="rect">
            <a:avLst/>
          </a:prstGeom>
        </p:spPr>
      </p:pic>
      <p:pic>
        <p:nvPicPr>
          <p:cNvPr id="4" name="колпак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5670" y="3193730"/>
            <a:ext cx="2191600" cy="1462907"/>
          </a:xfrm>
          <a:prstGeom prst="rect">
            <a:avLst/>
          </a:prstGeom>
        </p:spPr>
      </p:pic>
      <p:pic>
        <p:nvPicPr>
          <p:cNvPr id="6" name="краски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2813" y="871871"/>
            <a:ext cx="1867573" cy="1214384"/>
          </a:xfrm>
          <a:prstGeom prst="rect">
            <a:avLst/>
          </a:prstGeom>
        </p:spPr>
      </p:pic>
      <p:pic>
        <p:nvPicPr>
          <p:cNvPr id="7" name="воспитатель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739" y="1789770"/>
            <a:ext cx="3810000" cy="4712630"/>
          </a:xfrm>
          <a:prstGeom prst="rect">
            <a:avLst/>
          </a:prstGeom>
        </p:spPr>
      </p:pic>
      <p:pic>
        <p:nvPicPr>
          <p:cNvPr id="9" name="дети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25351" y="4418670"/>
            <a:ext cx="2728449" cy="2160932"/>
          </a:xfrm>
          <a:prstGeom prst="rect">
            <a:avLst/>
          </a:prstGeom>
        </p:spPr>
      </p:pic>
      <p:pic>
        <p:nvPicPr>
          <p:cNvPr id="10" name="игрушки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65101" y="5167312"/>
            <a:ext cx="1817229" cy="1247529"/>
          </a:xfrm>
          <a:prstGeom prst="rect">
            <a:avLst/>
          </a:prstGeom>
        </p:spPr>
      </p:pic>
      <p:pic>
        <p:nvPicPr>
          <p:cNvPr id="11" name="книги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11775" y="1754845"/>
            <a:ext cx="2352675" cy="2047875"/>
          </a:xfrm>
          <a:prstGeom prst="rect">
            <a:avLst/>
          </a:prstGeom>
        </p:spPr>
      </p:pic>
      <p:pic>
        <p:nvPicPr>
          <p:cNvPr id="12" name="метла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7143" y="2115929"/>
            <a:ext cx="1190171" cy="30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3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31214E-6 C -0.05326 -0.00278 -0.10638 -0.00555 -0.12734 -0.00624 " pathEditMode="relative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37 -0.12231 C -0.14193 -0.13641 -0.1431 -0.15052 -0.14753 -0.16254 C -0.15586 -0.14705 -0.15013 -0.15953 -0.15105 -0.11167 C -0.15196 -0.06612 -0.15209 -0.01826 -0.15352 0.02775 C -0.15521 0.08486 -0.15873 0.14544 -0.16654 0.20116 C -0.17045 0.22844 -0.17709 0.25434 -0.18086 0.28139 C -0.18555 0.31492 -0.18646 0.35561 -0.19753 0.38498 C -0.20196 0.40925 -0.21342 0.41781 -0.22487 0.42937 C -0.22657 0.43122 -0.22787 0.43422 -0.22969 0.43584 C -0.23737 0.44347 -0.24493 0.44648 -0.25352 0.44856 C -0.25912 0.4518 -0.26433 0.45341 -0.27019 0.4548 C -0.27448 0.45411 -0.27891 0.45411 -0.28321 0.45272 C -0.28816 0.4511 -0.29271 0.44486 -0.29753 0.44209 C -0.30339 0.43168 -0.30847 0.42058 -0.3142 0.41041 C -0.31498 0.40763 -0.3155 0.4044 -0.31654 0.40185 C -0.31719 0.40024 -0.31836 0.39931 -0.31901 0.39769 C -0.32266 0.38752 -0.32344 0.37457 -0.32852 0.36602 C -0.33503 0.33156 -0.3267 0.24347 -0.32487 0.19908 C -0.32526 0.15261 -0.32526 0.1059 -0.32605 0.05943 C -0.32618 0.05203 -0.32891 0.04555 -0.32969 0.03839 C -0.33347 0.00463 -0.33842 -0.02543 -0.35235 -0.0504 C -0.35808 -0.0608 -0.36198 -0.07237 -0.37019 -0.07583 C -0.37709 -0.08393 -0.3961 -0.07514 -0.40469 -0.07375 C -0.40743 -0.07213 -0.41042 -0.07167 -0.41302 -0.06936 C -0.41941 -0.06358 -0.42383 -0.05502 -0.42969 -0.04832 C -0.43086 -0.04554 -0.4323 -0.04277 -0.43321 -0.03976 C -0.43386 -0.03791 -0.43373 -0.03537 -0.43438 -0.03352 C -0.43503 -0.0319 -0.4362 -0.03098 -0.43685 -0.02936 C -0.44349 -0.0141 -0.44206 -0.0178 -0.44519 -0.00185 C -0.44636 0.00417 -0.44987 0.01503 -0.44987 0.01526 C -0.4517 0.03515 -0.45352 0.05365 -0.45352 0.07422 " pathEditMode="relative" rAng="0" ptsTypes="ffffffffffffffffffffffffffffff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104 C 0.01445 -0.06035 0.01615 -0.15121 0.02591 -0.20486 C 0.02813 -0.23214 0.02852 -0.25688 0.0306 -0.28509 C 0.03138 -0.29642 0.03229 -0.30775 0.03307 -0.31907 C 0.03346 -0.32462 0.03424 -0.33595 0.03424 -0.33572 C 0.03542 -0.37087 0.03828 -0.40925 0.02943 -0.44162 C 0.02839 -0.45665 0.0263 -0.47168 0.02344 -0.48601 C 0.02201 -0.50451 0.01784 -0.51538 0.0151 -0.53249 C 0.01328 -0.54405 0.01419 -0.54798 0.01042 -0.55584 C 0.00755 -0.56185 0.00391 -0.56509 0.00091 -0.57064 C -0.02083 -0.56786 -0.0418 -0.55815 -0.06341 -0.55353 C -0.07839 -0.54474 -0.09375 -0.54081 -0.10742 -0.52624 C -0.12187 -0.49225 -0.10013 -0.54173 -0.11576 -0.51144 C -0.13099 -0.48185 -0.14349 -0.44439 -0.14909 -0.40555 C -0.15143 -0.38867 -0.15365 -0.37179 -0.15625 -0.35491 C -0.15781 -0.34497 -0.16107 -0.32532 -0.16107 -0.32509 C -0.16224 -0.30983 -0.16289 -0.29387 -0.16576 -0.27884 C -0.16732 -0.2585 -0.16914 -0.23792 -0.17057 -0.21757 C -0.17161 -0.20324 -0.17148 -0.1889 -0.17409 -0.17526 C -0.17604 -0.13595 -0.17656 -0.0726 -0.18958 -0.03792 C -0.19049 -0.03306 -0.19076 -0.02775 -0.19193 -0.02312 C -0.19427 -0.01387 -0.19831 -0.00601 -0.20156 0.00231 C -0.20378 0.01873 -0.21315 0.03584 -0.22174 0.04254 C -0.22409 0.04439 -0.22656 0.04532 -0.22891 0.04671 C -0.23008 0.0474 -0.23242 0.04879 -0.23242 0.04902 C -0.24128 0.04786 -0.27695 0.04809 -0.28008 0.04254 " pathEditMode="relative" rAng="0" ptsTypes="fffffffffffffffffffffffff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25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7457E-6 C -0.00325 -0.0007 -0.00677 0.00069 -0.00963 -0.00232 C -0.01211 -0.00486 -0.01432 -0.0148 -0.01432 -0.0148 C -0.01745 -0.03168 -0.01641 -0.02498 -0.01914 -0.0444 C -0.01953 -0.04717 -0.02031 -0.05295 -0.02031 -0.05295 C -0.01966 -0.07284 -0.01953 -0.08948 -0.01667 -0.10798 C -0.01419 -0.12324 -0.00885 -0.13365 -0.00364 -0.1459 C 0.00417 -0.1644 0.01068 -0.17896 0.02136 -0.19237 C 0.03646 -0.21133 0.05039 -0.23469 0.06784 -0.2474 C 0.0806 -0.25688 0.09232 -0.2659 0.10586 -0.27076 C 0.12162 -0.27654 0.1388 -0.27723 0.15469 -0.27908 C 0.17214 -0.27839 0.18958 -0.27815 0.20703 -0.277 C 0.23464 -0.27515 0.26289 -0.26405 0.29037 -0.25804 C 0.30026 -0.25943 0.31042 -0.25827 0.32018 -0.2622 C 0.32474 -0.26405 0.33203 -0.27492 0.33203 -0.27492 C 0.3375 -0.28694 0.33998 -0.30035 0.34284 -0.31515 C 0.34518 -0.34405 0.34818 -0.37272 0.35 -0.40185 C 0.34961 -0.4148 0.35143 -0.44024 0.34753 -0.45665 C 0.33841 -0.4948 0.31589 -0.50752 0.29518 -0.51584 C 0.28776 -0.51885 0.28008 -0.52509 0.27253 -0.52648 C 0.26107 -0.52879 0.24948 -0.53041 0.23802 -0.53272 C 0.2155 -0.53157 0.20013 -0.53041 0.17969 -0.52648 C 0.17591 -0.52417 0.17552 -0.52394 0.17136 -0.52232 C 0.16706 -0.5207 0.15833 -0.51792 0.15833 -0.51792 C 0.1444 -0.5059 0.16471 -0.52232 0.14636 -0.51168 C 0.14505 -0.51099 0.14414 -0.50844 0.14284 -0.50752 C 0.14089 -0.50636 0.1388 -0.50613 0.13685 -0.50544 C 0.13529 -0.50474 0.13359 -0.50428 0.13203 -0.50313 C 0.11524 -0.4918 0.13698 -0.50451 0.1237 -0.49688 C 0.11953 -0.49203 0.11537 -0.48902 0.11068 -0.48625 C 0.10716 -0.47677 0.1056 -0.46474 0.10117 -0.45665 C 0.09987 -0.44972 0.1 -0.45249 0.1 -0.44833 " pathEditMode="relative" ptsTypes="fffffffffffffffffffffffffffffff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1" y="117147"/>
            <a:ext cx="10396882" cy="1151965"/>
          </a:xfrm>
        </p:spPr>
        <p:txBody>
          <a:bodyPr/>
          <a:lstStyle/>
          <a:p>
            <a:r>
              <a:rPr lang="ru-RU" dirty="0" smtClean="0"/>
              <a:t>водитель</a:t>
            </a:r>
            <a:endParaRPr lang="ru-RU" dirty="0"/>
          </a:p>
        </p:txBody>
      </p:sp>
      <p:pic>
        <p:nvPicPr>
          <p:cNvPr id="3" name="водитель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242" y="3415118"/>
            <a:ext cx="5217404" cy="3091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73" y="3647001"/>
            <a:ext cx="1804685" cy="1764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7542" y="1527184"/>
            <a:ext cx="1401754" cy="1401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060" y="117147"/>
            <a:ext cx="2502020" cy="1876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5555" y="2524881"/>
            <a:ext cx="1544996" cy="1501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5794" y="1055404"/>
            <a:ext cx="3572566" cy="1871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203" y="1692616"/>
            <a:ext cx="1853345" cy="1847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2061586" y="4893080"/>
            <a:ext cx="2412243" cy="1037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71820" y="4006118"/>
            <a:ext cx="1464341" cy="18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3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226E-6 1.3876E-7 C -0.003 0.01572 -0.00039 0.03307 0.00104 0.04902 C 0.0052 0.09435 0.00989 0.14084 0.01835 0.18432 C 0.01887 0.18663 0.02004 0.18848 0.02069 0.19056 C 0.02668 0.20906 0.02577 0.21253 0.03683 0.22525 C 0.03917 0.22803 0.04139 0.2308 0.04373 0.23358 C 0.04568 0.23589 0.05063 0.23751 0.05063 0.23751 C 0.11779 0.23658 0.15332 0.24144 0.2076 0.22733 C 0.21059 0.22548 0.2184 0.22294 0.22139 0.21924 C 0.22621 0.21346 0.22361 0.21577 0.22946 0.21299 C 0.24027 0.20027 0.25367 0.1931 0.26643 0.18848 C 0.26942 0.18732 0.27476 0.1864 0.27788 0.18432 C 0.29311 0.17414 0.2745 0.18455 0.28595 0.1783 C 0.29545 0.16558 0.30313 0.14384 0.30561 0.1228 C 0.30808 0.10106 0.31055 0.08186 0.3194 0.06544 C 0.32162 0.05388 0.32682 0.04486 0.33333 0.04093 C 0.34153 0.03099 0.33749 0.03376 0.34478 0.03052 C 0.34101 0.02844 0.34257 0.02867 0.34023 0.02867 " pathEditMode="relative" ptsTypes="fffffffffffffffff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54E-6 1.76688E-6 C -0.00898 -0.0111 -0.0026 -0.03238 0.00234 -0.04487 C 0.0069 -0.06961 0.00156 -0.04556 0.01276 -0.07563 C 0.01627 -0.08534 0.019 -0.09575 0.02304 -0.1043 C 0.02929 -0.11818 0.03579 -0.13113 0.04152 -0.14547 C 0.04373 -0.15102 0.04725 -0.15449 0.04959 -0.15981 C 0.05415 -0.17021 0.05792 -0.18085 0.06117 -0.19242 C 0.06469 -0.20467 0.07341 -0.21855 0.07966 -0.22734 C 0.08304 -0.23219 0.08994 -0.24168 0.08994 -0.24168 C 0.09293 -0.24977 0.09606 -0.24954 0.10035 -0.25601 C 0.10634 -0.26503 0.11324 -0.27313 0.12118 -0.27683 C 0.12664 -0.2833 0.13094 -0.29163 0.13732 -0.29487 C 0.14369 -0.30273 0.15046 -0.3099 0.15684 -0.31753 C 0.17038 -0.33418 0.16218 -0.32886 0.1696 -0.34205 C 0.18248 -0.36494 0.164 -0.32655 0.18001 -0.35847 C 0.18873 -0.37604 0.19784 -0.392 0.2076 -0.40773 C 0.21255 -0.41582 0.21606 -0.42391 0.22153 -0.43016 C 0.22465 -0.43895 0.22999 -0.44542 0.23415 -0.45282 C 0.24379 -0.46994 0.25342 -0.48774 0.26526 -0.5 C 0.26773 -0.50255 0.27073 -0.50347 0.27333 -0.50601 C 0.2745 -0.50717 0.27554 -0.50948 0.27685 -0.51018 C 0.27906 -0.51156 0.28153 -0.51133 0.28374 -0.51226 C 0.28843 -0.51434 0.29286 -0.51827 0.29754 -0.52035 C 0.29975 -0.52128 0.30444 -0.5222 0.30678 -0.52452 C 0.3267 -0.54394 0.30509 -0.52336 0.31719 -0.53885 C 0.32162 -0.54464 0.32696 -0.54556 0.33216 -0.54695 C 0.34023 -0.55181 0.34674 -0.55366 0.35533 -0.55527 C 0.36483 -0.56106 0.37537 -0.56175 0.38527 -0.56337 C 0.39724 -0.56892 0.40857 -0.57031 0.42106 -0.57169 C 0.4493 -0.57008 0.47612 -0.56383 0.5041 -0.55944 C 0.51751 -0.55342 0.53078 -0.54602 0.54445 -0.54302 C 0.55226 -0.53955 0.55968 -0.53562 0.56749 -0.53261 C 0.56944 -0.53192 0.57139 -0.53169 0.57321 -0.53076 C 0.57556 -0.5296 0.58024 -0.5266 0.58024 -0.5266 C 0.58636 -0.5192 0.59131 -0.50925 0.59742 -0.50208 C 0.60289 -0.48751 0.59977 -0.49237 0.60549 -0.48566 C 0.60745 -0.47549 0.60666 -0.4815 0.60666 -0.46716 " pathEditMode="relative" ptsTypes="ffffffffffffffffffffffffffffffffffff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2958E-6 1.00833E-6 C 0.00169 -0.00925 0.00702 -0.01527 0.01158 -0.02059 C 0.0173 -0.03608 0.00871 -0.01434 0.02069 -0.03492 C 0.03149 -0.05343 0.0449 -0.0636 0.05882 -0.0717 C 0.06403 -0.0747 0.06937 -0.0791 0.07496 -0.08002 C 0.08069 -0.08095 0.08655 -0.08141 0.09228 -0.0821 C 0.10295 -0.08603 0.11362 -0.08858 0.12455 -0.0902 C 0.14954 -0.09922 0.14746 -0.0939 0.19028 -0.09228 C 0.20096 -0.08904 0.21176 -0.08603 0.22256 -0.08418 C 0.23259 -0.07979 0.24261 -0.07609 0.25263 -0.0717 C 0.25784 -0.06938 0.25745 -0.06753 0.26187 -0.06568 C 0.26695 -0.0636 0.27189 -0.06268 0.27684 -0.05944 C 0.28244 -0.05574 0.28764 -0.05134 0.29298 -0.04718 C 0.29298 -0.04718 0.3017 -0.04186 0.30339 -0.04094 C 0.30456 -0.04024 0.30677 -0.03909 0.30677 -0.03909 C 0.31524 -0.02914 0.32604 -0.02683 0.3345 -0.01642 C 0.34036 -0.00925 0.34569 -0.00093 0.35181 0.00601 C 0.35467 0.00925 0.35871 0.0074 0.36209 0.00809 C 0.37563 0.0141 0.38877 0.02243 0.40257 0.02659 C 0.41415 0.03492 0.42587 0.03561 0.43823 0.03885 C 0.44318 0.04186 0.44058 0.04093 0.4463 0.04093 " pathEditMode="relative" ptsTypes="ffffffffffffffffffff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992E-6 4.20907E-6 C 0.00703 0.00856 0.00885 0.02752 0.01262 0.04093 C 0.01809 0.06013 0.02564 0.07655 0.03228 0.09436 C 0.03436 0.10014 0.03748 0.10846 0.04035 0.11286 C 0.0466 0.12257 0.05519 0.12835 0.06221 0.13529 C 0.0738 0.14685 0.06482 0.14084 0.07263 0.14547 C 0.07432 0.14986 0.07705 0.15287 0.07835 0.15772 C 0.07926 0.16096 0.07887 0.16489 0.07953 0.16813 C 0.08005 0.17044 0.08109 0.17206 0.08187 0.17414 C 0.08421 0.18663 0.09072 0.19981 0.09684 0.20698 C 0.10061 0.21161 0.10035 0.2086 0.10035 0.21323 " pathEditMode="relative" ptsTypes="ffffffffff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1574E-6 2.75671E-6 C -0.00338 -0.05828 -0.00416 -0.1309 0.0069 -0.18849 C 0.0099 -0.20421 0.00964 -0.22156 0.01497 -0.23566 C 0.01836 -0.25902 0.0237 -0.28169 0.02994 -0.30319 C 0.03203 -0.318 0.02994 -0.30944 0.03918 -0.32586 C 0.04465 -0.33557 0.0496 -0.34413 0.05649 -0.35037 C 0.06313 -0.35639 0.07055 -0.3587 0.07719 -0.36471 C 0.0906 -0.36332 0.09697 -0.36263 0.10843 -0.35847 C 0.11663 -0.3513 0.12522 -0.34922 0.13147 -0.33603 C 0.13524 -0.32817 0.13628 -0.31776 0.13954 -0.30944 C 0.14175 -0.29788 0.14045 -0.30528 0.14305 -0.28677 L 0.14305 -0.28677 C 0.14383 -0.28261 0.14448 -0.27868 0.14526 -0.27452 C 0.14565 -0.27244 0.14643 -0.2685 0.14643 -0.2685 C 0.14552 -0.23659 0.14344 -0.21439 0.14761 -0.18432 C 0.14826 -0.17415 0.14878 -0.16143 0.15112 -0.15148 C 0.15164 -0.14917 0.15268 -0.14755 0.15333 -0.14547 C 0.15385 -0.14339 0.1545 -0.13923 0.1545 -0.13923 " pathEditMode="relative" ptsTypes="ffffffffffFffffff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1261</TotalTime>
  <Words>19</Words>
  <Application>Microsoft Office PowerPoint</Application>
  <PresentationFormat>Широкоэкранный</PresentationFormat>
  <Paragraphs>9</Paragraphs>
  <Slides>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Главное мероприятие</vt:lpstr>
      <vt:lpstr>Презентация PowerPoint</vt:lpstr>
      <vt:lpstr>врач</vt:lpstr>
      <vt:lpstr>дворник</vt:lpstr>
      <vt:lpstr>повар</vt:lpstr>
      <vt:lpstr>парикмахер</vt:lpstr>
      <vt:lpstr>воспитатель</vt:lpstr>
      <vt:lpstr>водитель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</dc:title>
  <dc:creator>Татьяна</dc:creator>
  <cp:lastModifiedBy>анжелика мершина</cp:lastModifiedBy>
  <cp:revision>51</cp:revision>
  <dcterms:created xsi:type="dcterms:W3CDTF">2016-04-16T12:56:40Z</dcterms:created>
  <dcterms:modified xsi:type="dcterms:W3CDTF">2020-05-12T12:14:45Z</dcterms:modified>
</cp:coreProperties>
</file>